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7" r:id="rId4"/>
    <p:sldId id="261" r:id="rId5"/>
    <p:sldId id="258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0" d="100"/>
          <a:sy n="70" d="100"/>
        </p:scale>
        <p:origin x="46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1447800"/>
            <a:ext cx="10576290" cy="4977276"/>
          </a:xfrm>
        </p:spPr>
        <p:txBody>
          <a:bodyPr/>
          <a:lstStyle/>
          <a:p>
            <a:r>
              <a:rPr lang="en-US" dirty="0" smtClean="0"/>
              <a:t>							</a:t>
            </a:r>
            <a:r>
              <a:rPr lang="en-US" sz="7200" dirty="0" smtClean="0"/>
              <a:t>Oakley 															Entrepreneur 			   					Center</a:t>
            </a:r>
            <a:endParaRPr lang="en-US" sz="7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02" y="1595758"/>
            <a:ext cx="2288345" cy="320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05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707" y="939296"/>
            <a:ext cx="7996280" cy="532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46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Co-working space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46111" y="2052918"/>
            <a:ext cx="9253263" cy="4642079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" y="1636775"/>
            <a:ext cx="5028308" cy="33589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463" y="1647624"/>
            <a:ext cx="5022091" cy="334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91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34" y="1938528"/>
            <a:ext cx="4086088" cy="306456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Co-working space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938528"/>
            <a:ext cx="4587674" cy="306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39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43" y="1938528"/>
            <a:ext cx="3382486" cy="253686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conference room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9" y="1954890"/>
            <a:ext cx="3773207" cy="252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67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83" y="1755647"/>
            <a:ext cx="4200473" cy="280031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Amenities </a:t>
            </a:r>
            <a:r>
              <a:rPr lang="en-US" dirty="0" smtClean="0"/>
              <a:t>– Copier, Kitchenette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9" y="1755647"/>
            <a:ext cx="4192088" cy="280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125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23</TotalTime>
  <Words>12</Words>
  <Application>Microsoft Office PowerPoint</Application>
  <PresentationFormat>Widescreen</PresentationFormat>
  <Paragraphs>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Century Gothic</vt:lpstr>
      <vt:lpstr>Wingdings 3</vt:lpstr>
      <vt:lpstr>Ion</vt:lpstr>
      <vt:lpstr>       Oakley                Entrepreneur            Center</vt:lpstr>
      <vt:lpstr>PowerPoint Presentation</vt:lpstr>
      <vt:lpstr>Co-working space</vt:lpstr>
      <vt:lpstr>Co-working space</vt:lpstr>
      <vt:lpstr>Large conference room</vt:lpstr>
      <vt:lpstr>Amenities – Copier, Kitchenette</vt:lpstr>
    </vt:vector>
  </TitlesOfParts>
  <Company>City of Oakley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Oakley                Entrepreneur            Center</dc:title>
  <dc:creator>Dwayne Dalman</dc:creator>
  <cp:lastModifiedBy>Dwayne Dalman</cp:lastModifiedBy>
  <cp:revision>3</cp:revision>
  <dcterms:created xsi:type="dcterms:W3CDTF">2019-10-15T20:44:50Z</dcterms:created>
  <dcterms:modified xsi:type="dcterms:W3CDTF">2020-03-03T19:03:52Z</dcterms:modified>
</cp:coreProperties>
</file>